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7"/>
  </p:notesMasterIdLst>
  <p:sldIdLst>
    <p:sldId id="257" r:id="rId2"/>
    <p:sldId id="259" r:id="rId3"/>
    <p:sldId id="258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C9786D-C14E-450C-A70B-6DAF38957580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A37621-DC16-498A-9863-1BCDBCF3D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106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A34D3-46B5-4BD8-9E6E-1632FFCAF302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F4889-E4DD-4F71-9720-76B74A974F7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243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A34D3-46B5-4BD8-9E6E-1632FFCAF302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F4889-E4DD-4F71-9720-76B74A974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963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A34D3-46B5-4BD8-9E6E-1632FFCAF302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F4889-E4DD-4F71-9720-76B74A974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905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A34D3-46B5-4BD8-9E6E-1632FFCAF302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F4889-E4DD-4F71-9720-76B74A974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150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A34D3-46B5-4BD8-9E6E-1632FFCAF302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F4889-E4DD-4F71-9720-76B74A974F7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4128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A34D3-46B5-4BD8-9E6E-1632FFCAF302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F4889-E4DD-4F71-9720-76B74A974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145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A34D3-46B5-4BD8-9E6E-1632FFCAF302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F4889-E4DD-4F71-9720-76B74A974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4170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A34D3-46B5-4BD8-9E6E-1632FFCAF302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F4889-E4DD-4F71-9720-76B74A974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245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A34D3-46B5-4BD8-9E6E-1632FFCAF302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F4889-E4DD-4F71-9720-76B74A974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077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ABA34D3-46B5-4BD8-9E6E-1632FFCAF302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6F4889-E4DD-4F71-9720-76B74A974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4172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A34D3-46B5-4BD8-9E6E-1632FFCAF302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F4889-E4DD-4F71-9720-76B74A974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033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BA34D3-46B5-4BD8-9E6E-1632FFCAF302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86F4889-E4DD-4F71-9720-76B74A974F7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6915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2C0B2E1-0268-42EC-ABD3-94F81A05B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2256B4-48EA-40FC-BBC0-AA1EE6E00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D44BCCA-102D-4A9D-B1E4-2450CAF0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2ED5C0-AC6D-401A-981A-911A195E5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2413"/>
            <a:ext cx="2700279" cy="81957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8000" b="1" dirty="0">
                <a:solidFill>
                  <a:schemeClr val="accent1">
                    <a:lumMod val="75000"/>
                  </a:schemeClr>
                </a:solidFill>
              </a:rPr>
              <a:t>HOME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F3985C0-E548-44D2-B30E-F3E42DADE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163674-FAB6-4BFE-A1FA-FE92DE01F7AA}"/>
              </a:ext>
            </a:extLst>
          </p:cNvPr>
          <p:cNvSpPr txBox="1"/>
          <p:nvPr/>
        </p:nvSpPr>
        <p:spPr>
          <a:xfrm>
            <a:off x="0" y="726484"/>
            <a:ext cx="12188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	BUY								SELL							TRADE						Mustangs HOF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76F26B-A4FA-4C9B-900F-9647A43846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5418" y="2256037"/>
            <a:ext cx="4008039" cy="23687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33A5D42-ED45-4254-9590-FA5FA2E3F350}"/>
              </a:ext>
            </a:extLst>
          </p:cNvPr>
          <p:cNvSpPr txBox="1"/>
          <p:nvPr/>
        </p:nvSpPr>
        <p:spPr>
          <a:xfrm>
            <a:off x="7236823" y="1808757"/>
            <a:ext cx="3448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Featured Item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D6764F-34A6-4B31-9B95-6F360B89C92A}"/>
              </a:ext>
            </a:extLst>
          </p:cNvPr>
          <p:cNvSpPr txBox="1"/>
          <p:nvPr/>
        </p:nvSpPr>
        <p:spPr>
          <a:xfrm>
            <a:off x="1350139" y="1806281"/>
            <a:ext cx="1671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1968 Mustang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B5CF17-1477-4BC4-9F3E-30A8E58466D8}"/>
              </a:ext>
            </a:extLst>
          </p:cNvPr>
          <p:cNvSpPr txBox="1"/>
          <p:nvPr/>
        </p:nvSpPr>
        <p:spPr>
          <a:xfrm>
            <a:off x="1097280" y="2358845"/>
            <a:ext cx="41184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Condition: New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Owner: Private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Miles: 15,000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Engine Type: Coyote 5.0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Price: $68,000</a:t>
            </a:r>
          </a:p>
          <a:p>
            <a:r>
              <a:rPr lang="en-US" b="1" dirty="0">
                <a:solidFill>
                  <a:srgbClr val="00B0F0"/>
                </a:solidFill>
              </a:rPr>
              <a:t>CLICK HERE FOR MORE INFO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48A5C2-359E-4783-B79F-2AB8FB1B67E5}"/>
              </a:ext>
            </a:extLst>
          </p:cNvPr>
          <p:cNvSpPr txBox="1"/>
          <p:nvPr/>
        </p:nvSpPr>
        <p:spPr>
          <a:xfrm>
            <a:off x="11083178" y="90371"/>
            <a:ext cx="1560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Sign in</a:t>
            </a:r>
          </a:p>
        </p:txBody>
      </p:sp>
    </p:spTree>
    <p:extLst>
      <p:ext uri="{BB962C8B-B14F-4D97-AF65-F5344CB8AC3E}">
        <p14:creationId xmlns:p14="http://schemas.microsoft.com/office/powerpoint/2010/main" val="157250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2C66BE8-B388-4A16-80D1-405534A2D520}"/>
              </a:ext>
            </a:extLst>
          </p:cNvPr>
          <p:cNvSpPr txBox="1"/>
          <p:nvPr/>
        </p:nvSpPr>
        <p:spPr>
          <a:xfrm>
            <a:off x="139148" y="-149087"/>
            <a:ext cx="22363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accent1">
                    <a:lumMod val="75000"/>
                  </a:schemeClr>
                </a:solidFill>
              </a:rPr>
              <a:t>BUY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427C68-7640-4BF9-851B-518D0CB73646}"/>
              </a:ext>
            </a:extLst>
          </p:cNvPr>
          <p:cNvSpPr txBox="1"/>
          <p:nvPr/>
        </p:nvSpPr>
        <p:spPr>
          <a:xfrm>
            <a:off x="10843591" y="109330"/>
            <a:ext cx="120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Username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3AD2D9-9591-47F7-80F9-0CDE1CBB7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366" y="1051242"/>
            <a:ext cx="3621439" cy="19594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07C635-56EA-4C87-9559-1294B848FE6C}"/>
              </a:ext>
            </a:extLst>
          </p:cNvPr>
          <p:cNvSpPr txBox="1"/>
          <p:nvPr/>
        </p:nvSpPr>
        <p:spPr>
          <a:xfrm>
            <a:off x="1614687" y="3010670"/>
            <a:ext cx="2752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Price: 25,000</a:t>
            </a:r>
          </a:p>
          <a:p>
            <a:r>
              <a:rPr lang="en-US" sz="1200" dirty="0"/>
              <a:t>Click Image for more details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249D39-279A-468A-A7E4-1DF055AE2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6159" y="1051242"/>
            <a:ext cx="3621439" cy="19594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82BA3A-7331-4C05-814C-9C07AFB7D2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366" y="3561178"/>
            <a:ext cx="3621439" cy="19594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C0BC775-9DA9-4613-A836-9615D8A937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6159" y="3472335"/>
            <a:ext cx="3621439" cy="19594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569EC40-409A-448A-88E2-42A6AAE8229B}"/>
              </a:ext>
            </a:extLst>
          </p:cNvPr>
          <p:cNvSpPr txBox="1"/>
          <p:nvPr/>
        </p:nvSpPr>
        <p:spPr>
          <a:xfrm>
            <a:off x="7824785" y="3010670"/>
            <a:ext cx="2183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Price $65,000</a:t>
            </a:r>
          </a:p>
          <a:p>
            <a:r>
              <a:rPr lang="en-US" sz="1200" dirty="0"/>
              <a:t>Click Image for more details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F70420-DADF-4133-83AC-FA68E6C4FC94}"/>
              </a:ext>
            </a:extLst>
          </p:cNvPr>
          <p:cNvSpPr txBox="1"/>
          <p:nvPr/>
        </p:nvSpPr>
        <p:spPr>
          <a:xfrm>
            <a:off x="1675647" y="5625737"/>
            <a:ext cx="21212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Price: $5,000</a:t>
            </a:r>
          </a:p>
          <a:p>
            <a:r>
              <a:rPr lang="en-US" sz="1200" dirty="0"/>
              <a:t>Click Image for more details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0FA1B8-22E0-45FD-8F6A-E674254A08FD}"/>
              </a:ext>
            </a:extLst>
          </p:cNvPr>
          <p:cNvSpPr txBox="1"/>
          <p:nvPr/>
        </p:nvSpPr>
        <p:spPr>
          <a:xfrm>
            <a:off x="7824785" y="5626977"/>
            <a:ext cx="2183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Price: 35,000</a:t>
            </a:r>
          </a:p>
          <a:p>
            <a:r>
              <a:rPr lang="en-US" sz="1200" dirty="0"/>
              <a:t>Click Image for more details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7A35FE-7F1E-43CF-BE3C-32519D18E15D}"/>
              </a:ext>
            </a:extLst>
          </p:cNvPr>
          <p:cNvSpPr txBox="1"/>
          <p:nvPr/>
        </p:nvSpPr>
        <p:spPr>
          <a:xfrm>
            <a:off x="10624457" y="6461760"/>
            <a:ext cx="1497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Next Page</a:t>
            </a:r>
          </a:p>
        </p:txBody>
      </p:sp>
    </p:spTree>
    <p:extLst>
      <p:ext uri="{BB962C8B-B14F-4D97-AF65-F5344CB8AC3E}">
        <p14:creationId xmlns:p14="http://schemas.microsoft.com/office/powerpoint/2010/main" val="370844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06DA8CB-2069-478F-B091-B76A112EDC5F}"/>
              </a:ext>
            </a:extLst>
          </p:cNvPr>
          <p:cNvSpPr txBox="1"/>
          <p:nvPr/>
        </p:nvSpPr>
        <p:spPr>
          <a:xfrm>
            <a:off x="139148" y="-159026"/>
            <a:ext cx="24748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accent1">
                    <a:lumMod val="75000"/>
                  </a:schemeClr>
                </a:solidFill>
              </a:rPr>
              <a:t>SELL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793D46-28B2-4B27-B976-82980E583FB3}"/>
              </a:ext>
            </a:extLst>
          </p:cNvPr>
          <p:cNvSpPr txBox="1"/>
          <p:nvPr/>
        </p:nvSpPr>
        <p:spPr>
          <a:xfrm>
            <a:off x="795130" y="1182757"/>
            <a:ext cx="1918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Present Auctions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6AC611-23D9-42E1-830D-886ADF4CBFF3}"/>
              </a:ext>
            </a:extLst>
          </p:cNvPr>
          <p:cNvSpPr txBox="1"/>
          <p:nvPr/>
        </p:nvSpPr>
        <p:spPr>
          <a:xfrm>
            <a:off x="4651512" y="1182757"/>
            <a:ext cx="2365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Past Auctions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4878C8-2898-4E44-81A2-3A48B1580957}"/>
              </a:ext>
            </a:extLst>
          </p:cNvPr>
          <p:cNvSpPr txBox="1"/>
          <p:nvPr/>
        </p:nvSpPr>
        <p:spPr>
          <a:xfrm>
            <a:off x="9084365" y="1113183"/>
            <a:ext cx="2166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Drafts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A8D131-CEA6-4E85-AB24-8A96A2B46ABA}"/>
              </a:ext>
            </a:extLst>
          </p:cNvPr>
          <p:cNvSpPr txBox="1"/>
          <p:nvPr/>
        </p:nvSpPr>
        <p:spPr>
          <a:xfrm>
            <a:off x="6689035" y="2375452"/>
            <a:ext cx="38066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algn="ctr"/>
            <a:r>
              <a:rPr lang="en-US" dirty="0"/>
              <a:t>Insert Image our Auction Here…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37F119-48D4-45D5-8504-F2C8EEA5176B}"/>
              </a:ext>
            </a:extLst>
          </p:cNvPr>
          <p:cNvSpPr txBox="1"/>
          <p:nvPr/>
        </p:nvSpPr>
        <p:spPr>
          <a:xfrm>
            <a:off x="1729409" y="2514600"/>
            <a:ext cx="43665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Condition: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Owner: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Miles: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Engine Type: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Price: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635223-E09D-414E-A5D8-D2B22542A141}"/>
              </a:ext>
            </a:extLst>
          </p:cNvPr>
          <p:cNvSpPr txBox="1"/>
          <p:nvPr/>
        </p:nvSpPr>
        <p:spPr>
          <a:xfrm>
            <a:off x="1729409" y="4630625"/>
            <a:ext cx="6470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Description about car….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B29E0C-7E20-4526-94F3-2A4FAB4A00B1}"/>
              </a:ext>
            </a:extLst>
          </p:cNvPr>
          <p:cNvSpPr txBox="1"/>
          <p:nvPr/>
        </p:nvSpPr>
        <p:spPr>
          <a:xfrm>
            <a:off x="10863470" y="149087"/>
            <a:ext cx="1189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Username</a:t>
            </a:r>
          </a:p>
        </p:txBody>
      </p:sp>
    </p:spTree>
    <p:extLst>
      <p:ext uri="{BB962C8B-B14F-4D97-AF65-F5344CB8AC3E}">
        <p14:creationId xmlns:p14="http://schemas.microsoft.com/office/powerpoint/2010/main" val="1867061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408B8FB-8E49-4AC4-9DC9-B9551A58618C}"/>
              </a:ext>
            </a:extLst>
          </p:cNvPr>
          <p:cNvSpPr txBox="1"/>
          <p:nvPr/>
        </p:nvSpPr>
        <p:spPr>
          <a:xfrm>
            <a:off x="0" y="-174171"/>
            <a:ext cx="33092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1">
                    <a:lumMod val="75000"/>
                  </a:schemeClr>
                </a:solidFill>
              </a:rPr>
              <a:t>TRADE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88649F-6C34-48E7-AFD6-17380AFB1D71}"/>
              </a:ext>
            </a:extLst>
          </p:cNvPr>
          <p:cNvSpPr txBox="1"/>
          <p:nvPr/>
        </p:nvSpPr>
        <p:spPr>
          <a:xfrm>
            <a:off x="744582" y="1658201"/>
            <a:ext cx="2194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Post a Trade Here: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F7D40B-F88C-4702-83E2-B99A0261B08B}"/>
              </a:ext>
            </a:extLst>
          </p:cNvPr>
          <p:cNvSpPr txBox="1"/>
          <p:nvPr/>
        </p:nvSpPr>
        <p:spPr>
          <a:xfrm>
            <a:off x="635726" y="2211977"/>
            <a:ext cx="24122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you are looking for….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069D7A-C998-4FCE-AE76-64DD3E810C37}"/>
              </a:ext>
            </a:extLst>
          </p:cNvPr>
          <p:cNvSpPr txBox="1"/>
          <p:nvPr/>
        </p:nvSpPr>
        <p:spPr>
          <a:xfrm>
            <a:off x="609600" y="3143794"/>
            <a:ext cx="2490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you have…..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6ADAB1-4AE5-4FF5-B822-2F2C6DB977BE}"/>
              </a:ext>
            </a:extLst>
          </p:cNvPr>
          <p:cNvSpPr txBox="1"/>
          <p:nvPr/>
        </p:nvSpPr>
        <p:spPr>
          <a:xfrm>
            <a:off x="7097486" y="1623367"/>
            <a:ext cx="2464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Past Trades: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33713D-F7C8-4A98-A750-B12DA45A9736}"/>
              </a:ext>
            </a:extLst>
          </p:cNvPr>
          <p:cNvSpPr txBox="1"/>
          <p:nvPr/>
        </p:nvSpPr>
        <p:spPr>
          <a:xfrm>
            <a:off x="7071360" y="2351314"/>
            <a:ext cx="2508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have no past trades.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2302CD-A760-44C2-B863-63AFEFA8CBB0}"/>
              </a:ext>
            </a:extLst>
          </p:cNvPr>
          <p:cNvSpPr txBox="1"/>
          <p:nvPr/>
        </p:nvSpPr>
        <p:spPr>
          <a:xfrm>
            <a:off x="3831771" y="1658201"/>
            <a:ext cx="26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Trades you are looking for: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825048-6207-4505-A6F0-24340788CED9}"/>
              </a:ext>
            </a:extLst>
          </p:cNvPr>
          <p:cNvSpPr txBox="1"/>
          <p:nvPr/>
        </p:nvSpPr>
        <p:spPr>
          <a:xfrm>
            <a:off x="3953691" y="2211977"/>
            <a:ext cx="25080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Car year:</a:t>
            </a:r>
          </a:p>
          <a:p>
            <a:r>
              <a:rPr lang="en-US" dirty="0"/>
              <a:t>Price Range:</a:t>
            </a:r>
          </a:p>
          <a:p>
            <a:r>
              <a:rPr lang="en-US" dirty="0"/>
              <a:t>Engine Type: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E24ADE-C8CF-42DB-AA6B-92D83BB1DC29}"/>
              </a:ext>
            </a:extLst>
          </p:cNvPr>
          <p:cNvSpPr txBox="1"/>
          <p:nvPr/>
        </p:nvSpPr>
        <p:spPr>
          <a:xfrm>
            <a:off x="5377542" y="4830467"/>
            <a:ext cx="2168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highlight>
                  <a:srgbClr val="808080"/>
                </a:highlight>
              </a:rPr>
              <a:t>SEARCH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80F57B-B2C5-46EE-845A-60A59B408545}"/>
              </a:ext>
            </a:extLst>
          </p:cNvPr>
          <p:cNvSpPr txBox="1"/>
          <p:nvPr/>
        </p:nvSpPr>
        <p:spPr>
          <a:xfrm>
            <a:off x="10755086" y="86359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Username</a:t>
            </a:r>
          </a:p>
        </p:txBody>
      </p:sp>
    </p:spTree>
    <p:extLst>
      <p:ext uri="{BB962C8B-B14F-4D97-AF65-F5344CB8AC3E}">
        <p14:creationId xmlns:p14="http://schemas.microsoft.com/office/powerpoint/2010/main" val="1956487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3204D4-7D60-414A-A022-010FBA572C21}"/>
              </a:ext>
            </a:extLst>
          </p:cNvPr>
          <p:cNvSpPr txBox="1"/>
          <p:nvPr/>
        </p:nvSpPr>
        <p:spPr>
          <a:xfrm>
            <a:off x="818606" y="261257"/>
            <a:ext cx="352697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i="1" dirty="0">
                <a:solidFill>
                  <a:schemeClr val="accent1">
                    <a:lumMod val="75000"/>
                  </a:schemeClr>
                </a:solidFill>
              </a:rPr>
              <a:t>The Mustang HOF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7B0E6C-E568-478F-96EC-C751961BDF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955" y="897622"/>
            <a:ext cx="2295331" cy="12911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0E4F187-80B9-4400-912C-7FCBDF723F0C}"/>
              </a:ext>
            </a:extLst>
          </p:cNvPr>
          <p:cNvSpPr txBox="1"/>
          <p:nvPr/>
        </p:nvSpPr>
        <p:spPr>
          <a:xfrm>
            <a:off x="930571" y="2262621"/>
            <a:ext cx="19500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1968 Mustang Mach 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398E84-07DF-4F9E-87C4-99FED1351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4115" y="936695"/>
            <a:ext cx="2295331" cy="12911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24FA66-E34D-498A-B2B1-73DCFA8E438B}"/>
              </a:ext>
            </a:extLst>
          </p:cNvPr>
          <p:cNvSpPr txBox="1"/>
          <p:nvPr/>
        </p:nvSpPr>
        <p:spPr>
          <a:xfrm>
            <a:off x="5090470" y="2262622"/>
            <a:ext cx="16826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1975 Mustang Cobra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F43FD4-BF32-4F0A-82CF-DBD2FEFA5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8937" y="897622"/>
            <a:ext cx="2295331" cy="12762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FC65DB2-25EC-45C6-9E65-03E7EFE684FB}"/>
              </a:ext>
            </a:extLst>
          </p:cNvPr>
          <p:cNvSpPr txBox="1"/>
          <p:nvPr/>
        </p:nvSpPr>
        <p:spPr>
          <a:xfrm>
            <a:off x="9330612" y="2262623"/>
            <a:ext cx="16826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1985 Mustang 5.0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F73141-FA54-4967-BEC1-6B3186056A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955" y="3042154"/>
            <a:ext cx="2276669" cy="12762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8AF87DD-2F60-4B9E-AB19-37AFE926AFEF}"/>
              </a:ext>
            </a:extLst>
          </p:cNvPr>
          <p:cNvSpPr txBox="1"/>
          <p:nvPr/>
        </p:nvSpPr>
        <p:spPr>
          <a:xfrm>
            <a:off x="1047203" y="4394717"/>
            <a:ext cx="17168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2004 Mustang Shelby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5414823-95D3-443F-93CC-6784EAE686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84114" y="3042154"/>
            <a:ext cx="2295331" cy="12908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ADDF2BD-631F-4D2E-9535-3C98B0DFB00F}"/>
              </a:ext>
            </a:extLst>
          </p:cNvPr>
          <p:cNvSpPr txBox="1"/>
          <p:nvPr/>
        </p:nvSpPr>
        <p:spPr>
          <a:xfrm>
            <a:off x="5195596" y="4394717"/>
            <a:ext cx="1800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2006 Mustang GT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9055C98-D753-4427-826E-8FBFC2FD8A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41350" y="3036108"/>
            <a:ext cx="2282918" cy="128227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9373E54-405C-4A48-A5C2-E7E38B89736F}"/>
              </a:ext>
            </a:extLst>
          </p:cNvPr>
          <p:cNvSpPr txBox="1"/>
          <p:nvPr/>
        </p:nvSpPr>
        <p:spPr>
          <a:xfrm>
            <a:off x="9118185" y="4410457"/>
            <a:ext cx="17168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2020 Mustang GT500</a:t>
            </a:r>
          </a:p>
        </p:txBody>
      </p:sp>
    </p:spTree>
    <p:extLst>
      <p:ext uri="{BB962C8B-B14F-4D97-AF65-F5344CB8AC3E}">
        <p14:creationId xmlns:p14="http://schemas.microsoft.com/office/powerpoint/2010/main" val="356280401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186</Words>
  <Application>Microsoft Office PowerPoint</Application>
  <PresentationFormat>Widescreen</PresentationFormat>
  <Paragraphs>57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Calibri</vt:lpstr>
      <vt:lpstr>Calibri Light</vt:lpstr>
      <vt:lpstr>Retrospect</vt:lpstr>
      <vt:lpstr>HOME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Atkinson</dc:creator>
  <cp:lastModifiedBy>Ben Atkinson</cp:lastModifiedBy>
  <cp:revision>8</cp:revision>
  <dcterms:created xsi:type="dcterms:W3CDTF">2020-04-19T01:55:22Z</dcterms:created>
  <dcterms:modified xsi:type="dcterms:W3CDTF">2020-04-19T03:02:23Z</dcterms:modified>
</cp:coreProperties>
</file>